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64" r:id="rId6"/>
    <p:sldId id="257" r:id="rId7"/>
    <p:sldId id="259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BA7629C-A3CD-45C9-B0C7-76002C3E98D6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09CD97-BB36-415F-B845-B571613A34E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Magna Carta 1215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57350"/>
            <a:ext cx="274320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56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Charters of the Virginia Company of London 1606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3657917" cy="236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724275" cy="522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23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English Bill of Rights 1689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47800"/>
            <a:ext cx="2509838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8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Virginia Declaration of Rights 1776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4248960" cy="509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5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Declaration of Independence 1776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4267200" cy="522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122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Virginia Statute for Religious Freedom 1786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01196"/>
            <a:ext cx="5162550" cy="4937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3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60E42C-B003-4176-BE20-C5C24C2662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B57EFA-466C-4040-BAF6-D5F36A7192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540AFC-94CD-4E93-8D06-2F234ED05116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348</TotalTime>
  <Words>31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Tw Cen MT</vt:lpstr>
      <vt:lpstr>Thatch</vt:lpstr>
      <vt:lpstr>Magna Carta 1215</vt:lpstr>
      <vt:lpstr>Charters of the Virginia Company of London 1606</vt:lpstr>
      <vt:lpstr>English Bill of Rights 1689</vt:lpstr>
      <vt:lpstr>Virginia Declaration of Rights 1776</vt:lpstr>
      <vt:lpstr>Declaration of Independence 1776</vt:lpstr>
      <vt:lpstr>Virginia Statute for Religious Freedom 1786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Magna Carta 1215</dc:title>
  <dc:creator>Phillip C. McGinnis</dc:creator>
  <cp:lastModifiedBy>Phillip</cp:lastModifiedBy>
  <cp:revision>9</cp:revision>
  <dcterms:created xsi:type="dcterms:W3CDTF">2012-09-26T14:21:10Z</dcterms:created>
  <dcterms:modified xsi:type="dcterms:W3CDTF">2015-10-02T12:49:50Z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